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4c23e05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4c23e05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4c23e05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4c23e05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4c23e05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4c23e05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04300" y="844650"/>
            <a:ext cx="8139600" cy="34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Adeste, fideles, laeti triumphantes; 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venite in Bethlehem.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Natum videte Regem angelorum.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i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venite, adoremus,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Dominum.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804300" y="844650"/>
            <a:ext cx="8139600" cy="34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come, all ye faithful, joyful and triumphant,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come ye, O come ye, to Bethlehem.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and behold him, 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born the King of angels;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venite, adoremus,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Dominum.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804300" y="844650"/>
            <a:ext cx="8139600" cy="34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Lo, humble shepherds, hasting to his cradle,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Leaving their flocks in the fields, draw near.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We, too, with gladness, 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thither bend our footsteps;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venite, adoremus,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Dominum.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804300" y="844650"/>
            <a:ext cx="8139600" cy="34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Sing, choir of angels, sing in exultation;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sing, all ye citizens of heaven above!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Glory to God, all glory in the highest;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venite, adoremus,</a:t>
            </a:r>
            <a:b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Venite, adoremus, Dominum.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