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ye lamps unto yourselves;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your own confidence;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to the truth within yourselves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to the only lamp.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