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f9e2207f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7f9e2207f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028875" y="656700"/>
            <a:ext cx="76302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Hineh mah tov umah nayim.</a:t>
            </a:r>
            <a:b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Shevet aheem gam yahad.</a:t>
            </a:r>
            <a:b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[repeat]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Hineh mah tov </a:t>
            </a:r>
            <a:b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Shevet aheem gam yahad.</a:t>
            </a:r>
            <a:b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[repeat]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1028875" y="656700"/>
            <a:ext cx="79728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good it is and how pleasant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people to dwell together.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[</a:t>
            </a: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Good and pleasant,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 in peace together.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[</a:t>
            </a: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