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Mother, I hear you calling.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Mother, I hear your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Mother, I feel your laughter.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Mother, I taste your tears.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