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Helvetica Neue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.fntdata"/><Relationship Id="rId14" Type="http://schemas.openxmlformats.org/officeDocument/2006/relationships/font" Target="fonts/HelveticaNeue-regular.fntdata"/><Relationship Id="rId17" Type="http://schemas.openxmlformats.org/officeDocument/2006/relationships/font" Target="fonts/HelveticaNeue-boldItalic.fntdata"/><Relationship Id="rId16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f0ddb7cde2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f0ddb7cde2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f0ddb7cde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f0ddb7cde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f0ddb7cde2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f0ddb7cde2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f0ddb7cde2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f0ddb7cde2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f0ddb7cde2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f0ddb7cde2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f0ddb7cde2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f0ddb7cde2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f0ddb7cde2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f0ddb7cde2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high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Ringing o’er the white hills,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Mocking the winter,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Singing like the spring rills;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high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 the cold foretelling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spring’s upwelling.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old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Like the summer chatter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darting bright birds,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the grapes turn redder;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old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Now the wine is brimming,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New life beginning.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stone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Echoing the soft sound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Of autumn’s mill wheel,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As the wheat is spun round;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stone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See, the bread is yeasting,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 time of feasting.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cold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’Midst the snow of winter,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Sound out the spring song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That we may remember;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 txBox="1"/>
          <p:nvPr/>
        </p:nvSpPr>
        <p:spPr>
          <a:xfrm>
            <a:off x="1029000" y="1124850"/>
            <a:ext cx="81150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Bells in the cold tower,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After the long snowing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Come months of growing.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