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adb4c3e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adb4c3e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Calm soul of all things, make it mine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feel, amid the city’s jar,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there abides a peace of thine 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did not make, and cannot mar.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will to neither strive nor cry,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power to feel with others, give.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Calm, calm me more; nor let me die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Before I have begun to live.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