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f9e9686c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f9e9686c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f9e9686cb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f9e9686cb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f9e9686c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f9e9686c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209600"/>
            <a:ext cx="80325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Life that maketh all things new,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blooming earth, our thoughts within,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pilgrim feet, wet with thy dew,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gladness hither turn again.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209600"/>
            <a:ext cx="80325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hand to hand the greeting flows,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eye to eye the signals run,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heart to heart the bright hope glows;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seekers of the light are one: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209600"/>
            <a:ext cx="80325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in the freedom of the truth,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in the joy of paths untrod,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in the soul’s perennial youth,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in the larger thought of God;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209600"/>
            <a:ext cx="80325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freer step, the fuller breath,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wide horizon’s grander view,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sense of life that knows no death,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Life that maketh all things new.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