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Helvetica Neue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-bold.fntdata"/><Relationship Id="rId10" Type="http://schemas.openxmlformats.org/officeDocument/2006/relationships/font" Target="fonts/HelveticaNeue-regular.fntdata"/><Relationship Id="rId13" Type="http://schemas.openxmlformats.org/officeDocument/2006/relationships/font" Target="fonts/HelveticaNeue-boldItalic.fntdata"/><Relationship Id="rId12" Type="http://schemas.openxmlformats.org/officeDocument/2006/relationships/font" Target="fonts/HelveticaNeue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f05a9340f6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f05a9340f6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79fe784d1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79fe784d1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f05a9340f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f05a9340f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Once to every soul and nation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Comes the moment to decide,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the strife of truth with falsehood,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the good or evil side: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Then to stand with truth is noble,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we share its wretched crust;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Ere that cause bring fame and profit,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’tis prosperous to be just.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Though the cause of evil prosper,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Yet ’tis truth alone is strong;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Though its portion be the scaffold,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upon the throne be wrong.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Then it is the brave one chooses,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While the coward stands aside,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Till the multitude make virtue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Of the faith they have denied.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