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66800"/>
            <a:ext cx="7630200" cy="42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Once to every soul and nation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comes the moment to decide,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strife of truth with falsehood,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the good or evil side: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Then to stand with truth is noble,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we share its wretched crust;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Ere that cause bring fame and profit,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’tis prosperous to be just.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66800"/>
            <a:ext cx="7630200" cy="42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Though the cause of evil prosper,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yet ’tis truth alone is strong;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Though its portion be the scaffold,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upon the throne be wrong.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Then it is the brave one chooses,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while the coward stands aside,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Till the multitude make virtue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the faith they have denied.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