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ca41f2930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ca41f2930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a41f2930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a41f2930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a41f29302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a41f29302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675" y="728550"/>
            <a:ext cx="7526400" cy="36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beauty of the earth,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the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splendor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of the skies,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love which from our birth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over and around us lies: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Source of all, to thee we raise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this,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ur hymn of grateful praise.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650" y="728550"/>
            <a:ext cx="7373100" cy="36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joy of ear and eye,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the heart and mind’s delight,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mystic harmony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linking sense to sound and sight: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Source of all, to thee we raise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this, our hymn of grateful praise.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650" y="728550"/>
            <a:ext cx="7619700" cy="36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wonder of each hour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day and of the night,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Hill and vale and tree and flower,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sun and moon and stars of light: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Source of all, to thee we raise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this, our hymn of grateful praise.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675" y="728550"/>
            <a:ext cx="7559400" cy="36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joy of human care,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sister, brother, parent, child,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kinship we all share,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all gentle thoughts and mild: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Source of all, to thee we raise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this, our hymn of grateful praise.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