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leave this friendly place,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give light to ev’ry face;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the kindness which we learn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Light our hearts till we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return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