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64d0e3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64d0e3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64d0e30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64d0e3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b64d0e3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b64d0e3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Mother of all, in every age,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every clime adored,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saint, by poet, and by sage,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praises high have soared.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Goddess of nurture and of love,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nature sings your care.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life’s extravagance you prove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gift of giving fair.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spirit of unfolding grace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deepest mystery,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Teach us compassion’s gentle face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wisdom’s mastery.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Teach us to cherish this proud earth,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fragile beauty praise,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for the dreams your joy gives birth,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hopeful future raise.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