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b04e6463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b04e6463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0b04e6463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0b04e6463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b04e6463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b04e6463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firemist and a planet,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 crystal and a cell,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starfish and a saurian,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caves where ancients dwelt;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sense of law and beauty,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 face turned from the sod —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Some call it evolution,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others call it God.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Haze on the far horizon,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infinite tender sky,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ripe, rich tints of cornfields,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wild geese sailing high;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over high and lowland,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charm of goldenrod —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Some people call it autumn,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others call it God.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Like tides on crescent sea-beach,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when moon’s so new and thin,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Into our hearts high yearnings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come welling, surging in,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 from the mystic ocean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whose rim no foot has trod —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Some people call it longing,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others call it God.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sentry lone and frozen,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 mother starved for her brood,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Socrates’ dread hemlock,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Jesus on the rood;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millions, who, though nameless,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straight, hard pathway trod —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Some call it consecration,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others call it God.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