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embeddedFontLst>
    <p:embeddedFont>
      <p:font typeface="Helvetica Neue" panose="02000503000000020004" pitchFamily="2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6038ea856e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6038ea856e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6038ea856e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6038ea856e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6038ea856e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6038ea856e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6038ea856e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6038ea856e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6038ea856e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6038ea856e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6038ea856e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36038ea856e_0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6038ea856e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6038ea856e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494300"/>
            <a:ext cx="7877700" cy="21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If there ain’t room for me</a:t>
            </a:r>
            <a:b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If there ain’t room for you</a:t>
            </a:r>
            <a:b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If there ain’t room for me and you —</a:t>
            </a:r>
            <a:endParaRPr sz="32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8900" y="1494300"/>
            <a:ext cx="7740600" cy="215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That ain’t the space for me</a:t>
            </a:r>
            <a:b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That ain’t the place for “we”</a:t>
            </a:r>
            <a:b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If there ain’t room for me and you.</a:t>
            </a:r>
            <a:endParaRPr sz="32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8900" y="1124850"/>
            <a:ext cx="7506900" cy="313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People talk inclusivity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Inherent worth and dignity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 you </a:t>
            </a:r>
            <a:r>
              <a:rPr lang="en" sz="32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gotta</a:t>
            </a: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make room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for this faith to grow on —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8900" y="1124850"/>
            <a:ext cx="7506900" cy="313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’Cause</a:t>
            </a: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if there </a:t>
            </a:r>
            <a:r>
              <a:rPr lang="en" sz="32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ain’t</a:t>
            </a: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room for me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That </a:t>
            </a:r>
            <a:r>
              <a:rPr lang="en" sz="32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ain’t</a:t>
            </a: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the space for “we”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You </a:t>
            </a:r>
            <a:r>
              <a:rPr lang="en" sz="32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gotta</a:t>
            </a: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make room 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for this faith to grow on.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1028900" y="1124850"/>
            <a:ext cx="7884600" cy="313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If my neighbor can’t go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If the stranger can’t go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If the neighbor 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the stranger can’t go —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 txBox="1"/>
          <p:nvPr/>
        </p:nvSpPr>
        <p:spPr>
          <a:xfrm>
            <a:off x="1028900" y="1124850"/>
            <a:ext cx="7884600" cy="313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That </a:t>
            </a:r>
            <a:r>
              <a:rPr lang="en" sz="32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ain’t</a:t>
            </a: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the place for me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That </a:t>
            </a:r>
            <a:r>
              <a:rPr lang="en" sz="3200" b="1" dirty="0" err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ain’t</a:t>
            </a: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the space for “we”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Siding with love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is the way for you and me.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9"/>
          <p:cNvSpPr txBox="1"/>
          <p:nvPr/>
        </p:nvSpPr>
        <p:spPr>
          <a:xfrm>
            <a:off x="1028900" y="1124850"/>
            <a:ext cx="7884600" cy="313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defTabSz="45720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People who love make room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Siding with love they will make room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Beloved Community, </a:t>
            </a:r>
            <a:b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 dirty="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that is the place for me —</a:t>
            </a:r>
            <a:endParaRPr sz="3200" b="1" dirty="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20"/>
          <p:cNvSpPr txBox="1"/>
          <p:nvPr/>
        </p:nvSpPr>
        <p:spPr>
          <a:xfrm>
            <a:off x="1028900" y="595050"/>
            <a:ext cx="7884600" cy="395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Siding with love make room</a:t>
            </a:r>
            <a:b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Widen up the circle make room</a:t>
            </a:r>
            <a:b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That is the space for me and you.</a:t>
            </a:r>
            <a:endParaRPr sz="32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lnSpc>
                <a:spcPct val="150000"/>
              </a:lnSpc>
              <a:spcBef>
                <a:spcPts val="2500"/>
              </a:spcBef>
              <a:spcAft>
                <a:spcPts val="2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That is the space for me and you.</a:t>
            </a:r>
            <a:b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lang="en" sz="3200" b="1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You gotta make room for “we.”</a:t>
            </a:r>
            <a:endParaRPr sz="3200" b="1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220</Words>
  <Application>Microsoft Macintosh PowerPoint</Application>
  <PresentationFormat>On-screen Show (16:9)</PresentationFormat>
  <Paragraphs>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Helvetica Neue</vt:lpstr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Everett Howe</cp:lastModifiedBy>
  <cp:revision>1</cp:revision>
  <dcterms:modified xsi:type="dcterms:W3CDTF">2025-06-18T17:25:49Z</dcterms:modified>
</cp:coreProperties>
</file>