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03ae98470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03ae98470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03ae98470_1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03ae98470_1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603ae98470_2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603ae98470_2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603ae98470_2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603ae98470_2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603ae98470_2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603ae98470_2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466800"/>
            <a:ext cx="7987800" cy="440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 join me in song, </a:t>
            </a:r>
            <a:br>
              <a:rPr lang="en-US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hear the sweet chords resound.</a:t>
            </a: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voices together </a:t>
            </a:r>
            <a:br>
              <a:rPr lang="en-US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be heard all around.</a:t>
            </a: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 join me in song</a:t>
            </a:r>
            <a:br>
              <a:rPr lang="en-US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as the blessings abound.</a:t>
            </a: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us sing, we are blessed, let us sing.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466800"/>
            <a:ext cx="8049600" cy="440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sing for our children,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their futures unseen.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Their bright eyes and laughter,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their tears and their dreams.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Take joy in their wonder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questioning minds.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us sing, we are blessed, let us sing.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959400"/>
            <a:ext cx="8049600" cy="341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will sing songs of joy,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songs of praise,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the harmonies take flight.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hearts fill with delight.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us sing for our lives. Let us sing!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466800"/>
            <a:ext cx="8049600" cy="440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sing for our spirits,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take flight as we share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joys and the sorrows,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our fears and our dares.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sing for our friendships,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silver and gold.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us sing, we are blessed, let us sing.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959400"/>
            <a:ext cx="8049600" cy="341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will sing songs of joy,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songs of praise,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the harmonies take flight.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hearts fill with delight.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us sing for our lives. Let us sing!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466800"/>
            <a:ext cx="8049600" cy="440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sing for compassion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justice for all.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hearts that seek fairness,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respond as needs call.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By deeds shall they know us,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by songs shall they hear.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us sing, we are blessed, let us sing.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1028875" y="959400"/>
            <a:ext cx="8049600" cy="341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will sing songs of joy,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songs of praise,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the harmonies take flight.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hearts fill with delight.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us sing for our lives. Let us sing!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308</Words>
  <Application>Microsoft Macintosh PowerPoint</Application>
  <PresentationFormat>On-screen Show (16:9)</PresentationFormat>
  <Paragraphs>28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2025-06-18T17:32:55Z</dcterms:modified>
</cp:coreProperties>
</file>