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Helvetica Neue"/>
      <p:regular r:id="rId7"/>
      <p:bold r:id="rId8"/>
      <p:italic r:id="rId9"/>
      <p:boldItalic r:id="rId1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schemas.openxmlformats.org/officeDocument/2006/relationships/font" Target="fonts/HelveticaNeue-boldItalic.fntdata"/><Relationship Id="rId9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HelveticaNeue-regular.fntdata"/><Relationship Id="rId8" Type="http://schemas.openxmlformats.org/officeDocument/2006/relationships/font" Target="fonts/HelveticaNeue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1028875" y="1124850"/>
            <a:ext cx="7630200" cy="289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Our love surrounds you.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Here, joy has found you.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Let hope abound freely.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2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Go in peace!</a:t>
            </a:r>
            <a:endParaRPr b="1" sz="32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