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embeddedFontLst>
    <p:embeddedFont>
      <p:font typeface="Helvetica Neue" panose="02000503000000020004" pitchFamily="2" charset="0"/>
      <p:regular r:id="rId12"/>
      <p:bold r:id="rId13"/>
      <p:italic r:id="rId14"/>
      <p:boldItalic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66e684bb26_0_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66e684bb26_0_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66e684bb26_0_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66e684bb26_0_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66e684bb26_0_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66e684bb26_0_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366e684bb26_0_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366e684bb26_0_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366e684bb26_0_1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366e684bb26_0_1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366e684bb26_0_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366e684bb26_0_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366e684bb26_0_1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366e684bb26_0_1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366e684bb26_0_1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366e684bb26_0_1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911425" y="382200"/>
            <a:ext cx="8185500" cy="46986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 good is the holy 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if it doesn’t shine in you?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 good is life 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if we don’t know how to live?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 good is dreaming 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if dreams don’t make us real?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 good is love if you don’t forgive?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911425" y="1074900"/>
            <a:ext cx="8185500" cy="299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Let’s know each other and be bold;</a:t>
            </a:r>
            <a:endParaRPr sz="3000" b="1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00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Let’s work with the wonders we behold;</a:t>
            </a:r>
            <a:endParaRPr sz="3000" b="1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00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Let’s live the love that we are called to live.</a:t>
            </a:r>
            <a:endParaRPr sz="3000" b="1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00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Be the change, be the change, and believe.</a:t>
            </a:r>
            <a:endParaRPr sz="3000" b="1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911425" y="613050"/>
            <a:ext cx="8185500" cy="42370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Why look to heroes 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if only to doubt ourselves?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 good is faith if we don’t bless?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 good is religion 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if there is no room for doubt?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 good is truth if it only condemns?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911425" y="1074900"/>
            <a:ext cx="8185500" cy="299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Let’s know each other and be bold;</a:t>
            </a:r>
            <a:endParaRPr sz="3000" b="1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00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Let’s work with the wonders we behold;</a:t>
            </a:r>
            <a:endParaRPr sz="3000" b="1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00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Let’s live the love that we are called to live.</a:t>
            </a:r>
            <a:endParaRPr sz="3000" b="1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00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Be the change, be the change, and believe.</a:t>
            </a:r>
            <a:endParaRPr sz="3000" b="1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7"/>
          <p:cNvSpPr txBox="1"/>
          <p:nvPr/>
        </p:nvSpPr>
        <p:spPr>
          <a:xfrm>
            <a:off x="911425" y="613050"/>
            <a:ext cx="8185500" cy="42370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 good is greatness 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if no one is a friend?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 good is justice if it’s only for a few?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 good is freedom 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when you can’t be yourself?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 good is peace if it distorts the truth?</a:t>
            </a:r>
            <a:endParaRPr sz="31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8"/>
          <p:cNvSpPr txBox="1"/>
          <p:nvPr/>
        </p:nvSpPr>
        <p:spPr>
          <a:xfrm>
            <a:off x="911425" y="1074900"/>
            <a:ext cx="8185500" cy="299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Let’s know each other and be bold;</a:t>
            </a:r>
            <a:endParaRPr sz="3000" b="1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00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Let’s work with the wonders we behold;</a:t>
            </a:r>
            <a:endParaRPr sz="3000" b="1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00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Let’s live the love that we are called to live.</a:t>
            </a:r>
            <a:endParaRPr sz="3000" b="1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00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Be the change, be the change, and believe.</a:t>
            </a:r>
            <a:endParaRPr sz="3000" b="1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Google Shape;102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19"/>
          <p:cNvSpPr txBox="1"/>
          <p:nvPr/>
        </p:nvSpPr>
        <p:spPr>
          <a:xfrm>
            <a:off x="911425" y="843900"/>
            <a:ext cx="8185500" cy="37753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 good is striving 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if Mother Earth should die?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 good are journeys without hope?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 good is glory if love is sacrificed?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 is correctness if you don’t have soul?</a:t>
            </a:r>
            <a:endParaRPr sz="31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Google Shape;113;p20"/>
          <p:cNvSpPr txBox="1"/>
          <p:nvPr/>
        </p:nvSpPr>
        <p:spPr>
          <a:xfrm>
            <a:off x="911425" y="1074900"/>
            <a:ext cx="8185500" cy="299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Let’s know each other and be bold;</a:t>
            </a:r>
            <a:endParaRPr sz="3000" b="1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00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Let’s work with the wonders we behold;</a:t>
            </a:r>
            <a:endParaRPr sz="3000" b="1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00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Let’s live the love that we are called to live.</a:t>
            </a:r>
            <a:endParaRPr sz="3000" b="1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00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Be the change, be the change, and believe.</a:t>
            </a:r>
            <a:endParaRPr sz="3000" b="1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Google Shape;118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Google Shape;119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Google Shape;120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121" name="Google Shape;121;p21"/>
          <p:cNvSpPr txBox="1"/>
          <p:nvPr/>
        </p:nvSpPr>
        <p:spPr>
          <a:xfrm>
            <a:off x="911425" y="683700"/>
            <a:ext cx="8185500" cy="377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Let’s know each other and be bold;</a:t>
            </a:r>
            <a:endParaRPr sz="3000" b="1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00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Let’s work with the wonders we behold;</a:t>
            </a:r>
            <a:endParaRPr sz="3000" b="1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00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Let’s live the love that we are called to live.</a:t>
            </a:r>
            <a:endParaRPr sz="3000" b="1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00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Be the change, be the change, and believe;</a:t>
            </a:r>
            <a:endParaRPr sz="3000" b="1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Be the change, be the change, and believe.</a:t>
            </a:r>
            <a:endParaRPr sz="3000" b="1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378</Words>
  <Application>Microsoft Macintosh PowerPoint</Application>
  <PresentationFormat>On-screen Show (16:9)</PresentationFormat>
  <Paragraphs>37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Helvetica Neue</vt:lpstr>
      <vt:lpstr>Arial</vt:lpstr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Everett Howe</cp:lastModifiedBy>
  <cp:revision>1</cp:revision>
  <dcterms:modified xsi:type="dcterms:W3CDTF">2025-06-18T17:38:57Z</dcterms:modified>
</cp:coreProperties>
</file>