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b18f9b6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b18f9b6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6040648f8c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6040648f8c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0b18f9b67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f0b18f9b67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6040648f8c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6040648f8c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6040648f8c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6040648f8c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6040648f8c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6040648f8c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6040648f8c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6040648f8c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959400"/>
            <a:ext cx="8083800" cy="341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boat is steady, this boat is sure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you’re ready, climb aboard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you’re ready, grab an oar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boat will carry us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to the farthest shore.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713100"/>
            <a:ext cx="8173200" cy="3908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all know hardship,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we all know pain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But nothing ventured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means nothing gained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</a:t>
            </a:r>
            <a:r>
              <a:rPr lang="en" sz="32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ev’ry</a:t>
            </a: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rainbow needs the rain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You’re not alone, try again.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959400"/>
            <a:ext cx="8083800" cy="341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boat is steady, this boat is sure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you’re ready, climb aboard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you’re ready, grab an oar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boat will carry us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to the farthest shore.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809400"/>
            <a:ext cx="7630200" cy="3716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Even if you’ve been tempest tossed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Even if you feel that all is lost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You’ve heard the thunder roar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Had a look at heaven’s door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If you’re sinking like a stone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boat will carry you home.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959400"/>
            <a:ext cx="8083800" cy="341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boat is steady, this boat is sure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you’re ready, climb aboard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you’re ready, grab an oar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boat will carry us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to the farthest shore.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8875" y="959400"/>
            <a:ext cx="8001300" cy="341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this boat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there’s nothing we can’t do together, 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 matter the weather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 matter the charts aren’t ours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will navigate by our stars.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9"/>
          <p:cNvSpPr txBox="1"/>
          <p:nvPr/>
        </p:nvSpPr>
        <p:spPr>
          <a:xfrm>
            <a:off x="1028875" y="959400"/>
            <a:ext cx="8083800" cy="341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boat is steady, this boat is sure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you’re ready, climb aboard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you’re ready, grab an oar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boat will carry us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to the farthest shore.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0"/>
          <p:cNvSpPr txBox="1"/>
          <p:nvPr/>
        </p:nvSpPr>
        <p:spPr>
          <a:xfrm>
            <a:off x="1028875" y="370650"/>
            <a:ext cx="8083800" cy="4593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boat is steady, this boat is sure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you’re ready, climb aboard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you’re ready, grab an oar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boat will carry us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to the farthest shore.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boat will carry us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to the farthest shore.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284</Words>
  <Application>Microsoft Macintosh PowerPoint</Application>
  <PresentationFormat>On-screen Show (16:9)</PresentationFormat>
  <Paragraphs>32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2025-06-18T13:51:38Z</dcterms:modified>
</cp:coreProperties>
</file>