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embeddedFontLst>
    <p:embeddedFont>
      <p:font typeface="Helvetica Neue"/>
      <p:regular r:id="rId12"/>
      <p:bold r:id="rId13"/>
      <p:italic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HelveticaNeue-bold.fntdata"/><Relationship Id="rId12" Type="http://schemas.openxmlformats.org/officeDocument/2006/relationships/font" Target="fonts/HelveticaNeue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HelveticaNeue-boldItalic.fntdata"/><Relationship Id="rId14" Type="http://schemas.openxmlformats.org/officeDocument/2006/relationships/font" Target="fonts/HelveticaNeue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f05a9340f6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f05a9340f6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79fe784d15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279fe784d15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2f05a9340f6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2f05a9340f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3688a5d10a6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3688a5d10a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3688a5d10a6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3688a5d10a6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911450" y="1209600"/>
            <a:ext cx="8115000" cy="272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Though below me, I feel no motion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Standing on these mountains and plains.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Far away from the </a:t>
            </a: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rolling</a:t>
            </a: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ocean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Still my dry land heart can say: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911425" y="1209600"/>
            <a:ext cx="7982100" cy="272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I’ve been sailing all my life now,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Never harbor or port have I known.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wide universe is the ocean I travel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the earth is my blue boat home.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911450" y="1209600"/>
            <a:ext cx="7630200" cy="272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Sun my sail and moon my rudder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As I ply the starry sea,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Leaning over the edge in wonder,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Casting questions into the deep.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6"/>
          <p:cNvSpPr txBox="1"/>
          <p:nvPr/>
        </p:nvSpPr>
        <p:spPr>
          <a:xfrm>
            <a:off x="911400" y="1209600"/>
            <a:ext cx="8232600" cy="272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Drifting here with my ship’s companions,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All we kindred pilgrim souls,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Making our way by the lights of the heavens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 our </a:t>
            </a: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beautiful</a:t>
            </a: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blue boat home.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7"/>
          <p:cNvSpPr txBox="1"/>
          <p:nvPr/>
        </p:nvSpPr>
        <p:spPr>
          <a:xfrm>
            <a:off x="911425" y="1209600"/>
            <a:ext cx="8232600" cy="272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 give thanks to the waves upholding me,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Hail the great winds urging me on,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Greet the infinite sea before me,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Sing the sky my sailor’s song: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18"/>
          <p:cNvSpPr txBox="1"/>
          <p:nvPr/>
        </p:nvSpPr>
        <p:spPr>
          <a:xfrm>
            <a:off x="911425" y="1209600"/>
            <a:ext cx="8232600" cy="272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 was born upon the fathoms,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Never harbor or port have I known.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wide universe is the ocean I travel,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the earth is my blue boat home.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