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</p:sldIdLst>
  <p:sldSz cy="5143500" cx="9144000"/>
  <p:notesSz cx="6858000" cy="9144000"/>
  <p:embeddedFontLst>
    <p:embeddedFont>
      <p:font typeface="Helvetica Neue"/>
      <p:regular r:id="rId11"/>
      <p:bold r:id="rId12"/>
      <p:italic r:id="rId13"/>
      <p:boldItalic r:id="rId1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HelveticaNeue-regular.fntdata"/><Relationship Id="rId10" Type="http://schemas.openxmlformats.org/officeDocument/2006/relationships/slide" Target="slides/slide5.xml"/><Relationship Id="rId13" Type="http://schemas.openxmlformats.org/officeDocument/2006/relationships/font" Target="fonts/HelveticaNeue-italic.fntdata"/><Relationship Id="rId12" Type="http://schemas.openxmlformats.org/officeDocument/2006/relationships/font" Target="fonts/HelveticaNeue-bold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font" Target="fonts/HelveticaNeue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ed9ae6ba31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ed9ae6ba31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2f05a9340f6_0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2f05a9340f6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279fe784d15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279fe784d15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2f05a9340f6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2f05a9340f6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35881514916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35881514916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>
            <a:off x="1028875" y="1124850"/>
            <a:ext cx="76302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Life of ages, </a:t>
            </a: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richly</a:t>
            </a: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poured,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Love of God, unspent and free,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Flowing in the prophet’s word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And the people’s liberty —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4"/>
          <p:cNvSpPr txBox="1"/>
          <p:nvPr/>
        </p:nvSpPr>
        <p:spPr>
          <a:xfrm>
            <a:off x="1028875" y="1124850"/>
            <a:ext cx="76302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Never was to chosen race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That unstinted tide confined;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Yours in every time and place,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Fountain sweet of heart and mind.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Google Shape;7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15"/>
          <p:cNvSpPr txBox="1"/>
          <p:nvPr/>
        </p:nvSpPr>
        <p:spPr>
          <a:xfrm>
            <a:off x="1028875" y="1124850"/>
            <a:ext cx="76302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Breathing in the thinker’s creed,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Pulsing in the hero’s blood,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Nerving simplest thought and deed,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Freshening time with truth and good,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" name="Google Shape;78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9" name="Google Shape;79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0" name="Google Shape;80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81" name="Google Shape;81;p16"/>
          <p:cNvSpPr txBox="1"/>
          <p:nvPr/>
        </p:nvSpPr>
        <p:spPr>
          <a:xfrm>
            <a:off x="1028875" y="1124850"/>
            <a:ext cx="76302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Consecrating art and song,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Holy book and pilgrim way,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Quelling floods of tyrant wrong,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Widening freedom’s sacred sway.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" name="Google Shape;86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87" name="Google Shape;87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8" name="Google Shape;88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Google Shape;89;p17"/>
          <p:cNvSpPr txBox="1"/>
          <p:nvPr/>
        </p:nvSpPr>
        <p:spPr>
          <a:xfrm>
            <a:off x="1028875" y="1124850"/>
            <a:ext cx="76302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Life of ages, richly poured,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Love of God, unspent and free,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Flow still in the prophet’s word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And the people’s liberty!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