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03e5303e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03e5303e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religion is this beautiful Earth,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Forests and fields and seas.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religion is this web of life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my connection to all beings.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religion is the wheel of the year,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moon and stars above.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religion is to hold all of this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love love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