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this beautiful Earth,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forests and fields and seas.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this web of life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my connection to all beings.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the wheel of the year,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moon and stars above.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to hold all of this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love love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2025-06-18T17:35:04Z</dcterms:modified>
</cp:coreProperties>
</file>