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Helvetica Neue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regular.fntdata"/><Relationship Id="rId14" Type="http://schemas.openxmlformats.org/officeDocument/2006/relationships/slide" Target="slides/slide9.xml"/><Relationship Id="rId17" Type="http://schemas.openxmlformats.org/officeDocument/2006/relationships/font" Target="fonts/HelveticaNeue-italic.fntdata"/><Relationship Id="rId16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HelveticaNeue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3ed078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3ed078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3ed078f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3ed078f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3e53056a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3e53056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03ed078f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03ed078f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03e53056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03e53056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03ed078fa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03ed078fa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603e53056a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603e53056a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will not refuse to do what I can.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Cannot do it all, but I can do some.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one, I’m still one.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will do all that I can.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one, I’m still one.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will do all that I can.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Cannot do it all, but I can do some.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will do the work until it is done.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one, I’m still one.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will do all that I can.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one, I’m still one.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will do all that I can.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80427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we are together, now we are two,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Look at how much more we can do.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Cooperation is the path to take.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 the kind of diff’rence it makes.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two, we are two.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Look at how much more we can do.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Only two, we are two.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it takes is me and you.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one other now we are three,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Building a community.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Add one other now we are four.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new one adds something more.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Something more, something more,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new one adds something more.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Something more, something more,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new one adds something more.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1"/>
          <p:cNvSpPr txBox="1"/>
          <p:nvPr/>
        </p:nvSpPr>
        <p:spPr>
          <a:xfrm>
            <a:off x="1028875" y="755400"/>
            <a:ext cx="76302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will not refuse to do what I can.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Cannot do it all, but I can do some.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only one, but still I am one.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