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Helvetica Neue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HelveticaNeue-bold.fntdata"/><Relationship Id="rId12" Type="http://schemas.openxmlformats.org/officeDocument/2006/relationships/font" Target="fonts/HelveticaNeue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HelveticaNeue-boldItalic.fntdata"/><Relationship Id="rId14" Type="http://schemas.openxmlformats.org/officeDocument/2006/relationships/font" Target="fonts/HelveticaNeue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ed9ae6ba31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ed9ae6ba31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603eddeb2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603eddeb2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9fe784d15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9fe784d15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3603eddeb25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3603eddeb25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3603edde94f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3603edde94f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3603eddeb25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3603eddeb25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919000" y="1209600"/>
            <a:ext cx="81936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See one tiny spark, still, small, and bright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hands cupped around to shield its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 single flame, born of desire,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Faces turned toward its glow.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919000" y="1209600"/>
            <a:ext cx="81150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Long may it shine, steady and strong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night to dawn, carry it on.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919000" y="1209600"/>
            <a:ext cx="80358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The circle of light grows as it’s passed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young hands to old and back again,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Sharing youth’s wonder, wisdom of age,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Spreading love as it goes.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6"/>
          <p:cNvSpPr txBox="1"/>
          <p:nvPr/>
        </p:nvSpPr>
        <p:spPr>
          <a:xfrm>
            <a:off x="919000" y="1209600"/>
            <a:ext cx="80358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Long may it shine, steady and strong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hand to hand, carry it on.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7"/>
          <p:cNvSpPr txBox="1"/>
          <p:nvPr/>
        </p:nvSpPr>
        <p:spPr>
          <a:xfrm>
            <a:off x="919000" y="1209600"/>
            <a:ext cx="8035800" cy="27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And still it shines on, year unto year,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one tiny spark to beacon clear.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Each generation lighting our way,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Forward bright through the night.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noFill/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3659839"/>
            <a:ext cx="873725" cy="1257761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36300"/>
            <a:ext cx="9144003" cy="103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4917600"/>
            <a:ext cx="9144003" cy="103575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8"/>
          <p:cNvSpPr txBox="1"/>
          <p:nvPr/>
        </p:nvSpPr>
        <p:spPr>
          <a:xfrm>
            <a:off x="919000" y="863250"/>
            <a:ext cx="8035800" cy="3417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light,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Long may it shine, steady and strong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Pass on the light, pass on the light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From heart to heart, carry it on. </a:t>
            </a:r>
            <a:b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</a:br>
            <a:r>
              <a:rPr b="1" lang="en" sz="3000">
                <a:solidFill>
                  <a:srgbClr val="3C3A73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Carry it on.</a:t>
            </a:r>
            <a:endParaRPr b="1" sz="3000">
              <a:solidFill>
                <a:srgbClr val="3C3A73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