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3edde94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3edde94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66800"/>
            <a:ext cx="81150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 one tiny spark, still, small, and bright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hands cupped around to shield its light,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single flame, born of desire,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faces turned toward its glow.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long may it shine, steady and strong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from night to dawn, carry it on.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66800"/>
            <a:ext cx="80358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circle of light grows as it’s passed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From young hands to old and back again,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Sharing youth’s wonder, wisdom of age,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spreading love as it goes.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long may it shine, steady and strong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from hand to hand, carry it on.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66800"/>
            <a:ext cx="80358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still it shines on, year unto year,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from one tiny spark to beacon clear.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generation lighting our way,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forward bright through the night.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long may it shine, steady and strong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from heart to heart, carry it on. Carry it on.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2025-06-18T13:40:39Z</dcterms:modified>
</cp:coreProperties>
</file>