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32979ec6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32979ec6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32979ec6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32979ec6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32979ec6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32979ec6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32979ec6a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432979ec6a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432979ec6a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432979ec6a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432979ec6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432979ec6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Shall we gather at the river,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bright angel feet have trod,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its crystal tide forever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Flowing by the throne of God?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we’ll gather at the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beautiful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the beautiful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Gather with the saints at the river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flows by the throne of God.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the margin of the river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Washing up its silver spray,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walk and worship ever,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happy golden day.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we’ll gather at the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beautiful, the beautiful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Gather with the saints at the river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flows by the throne of God.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Ere we reach the shining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Lay we ev’ry burden down.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Grace our spirits will deliver,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provide a robe and a crown.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we’ll gather at the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beautiful, the beautiful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Gather with the saints at the river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flows by the throne of God.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we’ll reach the shining river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our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pilgrimage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will cease,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our happy hearts will quiver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melody of peace.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we’ll gather at the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beautiful, the beautiful river,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Gather with the saints at the river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flows by the throne of God.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