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32979f7f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32979f7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2979f7f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2979f7f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32979f7f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32979f7f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Shall we gather at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 bright angel feet have trod,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its crystal tide forever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flowing by the throne of God?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beautiful, the beautiful river,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flows by the throne of God.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the margin of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washing up its silver spray,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walk and worship ever,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the happy golden day.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beautiful, the beautiful river,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flows by the throne of God.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Ere we reach the shining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lay we ev’ry burden down.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Grace our spirits will deliver,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provide a robe and a crown.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beautiful, the beautiful river,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flows by the throne of God.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66800"/>
            <a:ext cx="7630200" cy="42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we’ll reach the shining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soon our pilgrimage will cease,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Soon our happy hearts will quiver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the melody of peace.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Yes, we’ll gather at the river,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beautiful, the beautiful river,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Gather with the saints at the river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flows by the throne of God.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