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808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Ring out, wild bells, to the wild, wild sky,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flying cloud, the frosty light: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year is dying in the night;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Ring out, wild bells, and let it die.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Ring out the old, ring in the new,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Ring, happy bells, across the snow: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year is going, let it go;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Ring out the false, ring in the true.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Ring out the grief that saps the mind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those that here we see no more;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Ring out the feud of rich and poor;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Ring in redress to humankind.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9491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Ring out false pride in place and blood,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civic slander and the spite;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Ring in the love of truth and right;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Ring in the common love of good.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