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38c6686a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38c6686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38c6686a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38c6686a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38bef86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38bef86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38c6686a7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438c6686a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Songs of spirit, like a prayer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reathing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the ambient air;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Singing in the morning light,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radiance of the day,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twilight shadows gray,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brooding hush of night;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Dark or light, or storm, or fair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Singing, singing everywhere.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burgeoning of spring,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summer’s scented bloom,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autumn’s mellow glow,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winter’s ice and snow;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Shade, or shine, or joy, or gloom,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the seasons come and go,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Bleak and bare, or blossoming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the songs that sing and sing!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Singing, singing everywhere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the heart of everything;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my soul I hear them sing;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Mystic music of the spheres;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Songs that, with my utmost art,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can only catch in part;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Broken echoes, cold and bare,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the songs my spirit hears.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