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9e924c4da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9e924c4d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e924c4da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e924c4da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79e924c4da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79e924c4da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792600"/>
            <a:ext cx="7630200" cy="355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Soon the day will arrive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we will be together,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no longer will we live in fear.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children will smile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Without wondering whether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 that day thunderclouds will appear.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792600"/>
            <a:ext cx="7630200" cy="355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Wait and see, wait and see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a world there can be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we share, if we care, you and me.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Wait and see, wait and see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a world there can be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we share, if we care, you and me.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792600"/>
            <a:ext cx="7630200" cy="355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Some have dreamed, some have died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make a bright tomorrow,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our vision remains in our hearts.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the torch must be passed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new hope, not in sorrow,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a promise to make a new start.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792600"/>
            <a:ext cx="7630200" cy="355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Wait and see, wait and see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a world there can be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we share, if we care, you and me.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Wait and see, wait and see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a world there can be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we share, if we care, you and me.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