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cf7d7c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cf7d7c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cf7d7ce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cf7d7ce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34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Spring has now unwrapped the flowers,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fast reviving,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in all her growing powers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Toward the light is striving.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034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Gone the iron touch of cold,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time and frost time,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Seedlings working through the mold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make up for lost time.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Herb and plant that,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long,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Slumbered at their leisure,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bestirring green and strong,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in growth their pleasure.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world with beauty fills,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Gold the green enhancing;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make glee among the hills,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Set the meadows dancing.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