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220650"/>
            <a:ext cx="80349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Spring has now unwrapped the flowers,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day is fast reviving,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Life in all her growing powers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toward the light is striving.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Gone the iron touch of cold,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winter time and frost time,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Seedlings working through the mold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now make up for lost time.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220650"/>
            <a:ext cx="7630200" cy="47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Herb and plant that, 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winter long,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slumbered at their leisure,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bestirring green and strong,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find in growth their pleasure.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the world with beauty fills,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gold the green enhancing;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Flowers make glee among the hills,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set the meadows dancing.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