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embeddedFontLst>
    <p:embeddedFont>
      <p:font typeface="Helvetica Neue"/>
      <p:regular r:id="rId12"/>
      <p:bold r:id="rId13"/>
      <p:italic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HelveticaNeue-bold.fntdata"/><Relationship Id="rId12" Type="http://schemas.openxmlformats.org/officeDocument/2006/relationships/font" Target="fonts/HelveticaNeue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HelveticaNeue-boldItalic.fntdata"/><Relationship Id="rId14" Type="http://schemas.openxmlformats.org/officeDocument/2006/relationships/font" Target="fonts/HelveticaNeue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344464f9185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344464f918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79fe784d15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279fe784d15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344464f9185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344464f9185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304b8bba95d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304b8bba95d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344464f9185_0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344464f9185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1223100"/>
            <a:ext cx="7850100" cy="2697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first Nowell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angel did say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500"/>
              </a:spcBef>
              <a:spcAft>
                <a:spcPts val="2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Was to certain poor shepherds, 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 fields as they lay,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875" y="496350"/>
            <a:ext cx="7850100" cy="415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 fields where they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Lay keeping their sheep,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On a cold winter’s night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That was so deep.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500"/>
              </a:spcBef>
              <a:spcAft>
                <a:spcPts val="2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Nowell, Nowell, Nowell, Nowell,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Born is the king of Israel.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8875" y="1223100"/>
            <a:ext cx="7630200" cy="2697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They looked up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saw a star,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500"/>
              </a:spcBef>
              <a:spcAft>
                <a:spcPts val="2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Shining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in the east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Beyond them far,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6"/>
          <p:cNvSpPr txBox="1"/>
          <p:nvPr/>
        </p:nvSpPr>
        <p:spPr>
          <a:xfrm>
            <a:off x="1028875" y="496350"/>
            <a:ext cx="7630200" cy="415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to the earth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It gave great light,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so it continued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Both day and night.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500"/>
              </a:spcBef>
              <a:spcAft>
                <a:spcPts val="2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Nowell, Nowell, Nowell, Nowell,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Born is the king of Israel.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7"/>
          <p:cNvSpPr txBox="1"/>
          <p:nvPr/>
        </p:nvSpPr>
        <p:spPr>
          <a:xfrm>
            <a:off x="1028875" y="1223100"/>
            <a:ext cx="7630200" cy="2697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by the light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Of that same 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star,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500"/>
              </a:spcBef>
              <a:spcAft>
                <a:spcPts val="2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Three magi came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From country far;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18"/>
          <p:cNvSpPr txBox="1"/>
          <p:nvPr/>
        </p:nvSpPr>
        <p:spPr>
          <a:xfrm>
            <a:off x="1028875" y="496350"/>
            <a:ext cx="7630200" cy="415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To seek a king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Was their intent,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to follow the star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Wherever it went.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500"/>
              </a:spcBef>
              <a:spcAft>
                <a:spcPts val="2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Nowell, Nowell, Nowell, Nowell,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Born is the king of Israel.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