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04b8bba9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04b8bba9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56300"/>
            <a:ext cx="7850100" cy="42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first Nowell the angel did say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Was to certain poor shepherds,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fields as they lay,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fields where they lay keeping </a:t>
            </a: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sheep,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a cold winter’s night that was so deep.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Nowell, Nowell, Nowell, Nowell,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Born is the king of Israel.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704100"/>
            <a:ext cx="7630200" cy="37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They looked up and saw a star,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Shining</a:t>
            </a: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the east beyond them far,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to the earth it gave great light,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so it continued both day and night.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Nowell, Nowell, Nowell, Nowell,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Born is the king of Israel.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704100"/>
            <a:ext cx="7630200" cy="37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by the light of that same </a:t>
            </a: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Three magi came from country far;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seek a king was their intent,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to follow the star wherever it went.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Nowell, Nowell, Nowell, Nowell,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Born is the king of Israel.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