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Helvetica Neue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.fntdata"/><Relationship Id="rId14" Type="http://schemas.openxmlformats.org/officeDocument/2006/relationships/font" Target="fonts/HelveticaNeue-regular.fntdata"/><Relationship Id="rId17" Type="http://schemas.openxmlformats.org/officeDocument/2006/relationships/font" Target="fonts/HelveticaNeue-boldItalic.fntdata"/><Relationship Id="rId16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fa7a52bf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fa7a52bf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fa7a52bf4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fa7a52bf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7fa7a52bf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7fa7a52bf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7fa7a52bf4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7fa7a52bf4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fa7a52bf4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fa7a52bf4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7fa7a52bf4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7fa7a52bf4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7fa7a52bf4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7fa7a52bf4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three kings of Orient are;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Bearing gifts we traverse afar,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Field and fountain, moor and mountain,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Following yonder star.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star of wonder, star of light,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Star, with royal beauty bright,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Westward leading, still proceeding,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Guide us through this perfect night.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Frankincense to offer have I,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Incense owns a Deity nigh.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Prayer and praising, all are raising,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Worship God most high.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star of wonder, star of light,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Star, with royal beauty bright,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Westward leading, still proceeding,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Guide us through this perfect night.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Myrrh is mine, its bitter perfume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Breathes a life of gathering gloom;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Sorrowing, sighing, bleeding, dying,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Sealed in the stone-cold tomb.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star of wonder, star of light,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Star, with royal beauty bright,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Westward leading, still proceeding,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Guide us through this perfect night.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Born a babe on Bethlehem’s plain,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Gold I bring to crown him again,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forever, ceasing never,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our hearts to reign.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star of wonder, star of light,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Star, with royal beauty bright,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Westward leading, still proceeding,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Guide us through this perfect night.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