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4fe429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4fe429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b4fcc30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b4fcc30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b4fe4291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b4fe4291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b4fcc305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b4fcc305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b4fe42910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3b4fe42910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07275" y="1506300"/>
            <a:ext cx="8077800" cy="21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 my soul, O my soul,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this, O my soul?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4425" y="779550"/>
            <a:ext cx="7630200" cy="35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brings my heart such bliss,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takes away the pain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my soul, of my soul,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takes away the pain of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4425" y="1506300"/>
            <a:ext cx="8113500" cy="21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sinking down, sinking down,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down, sinking down,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4425" y="779550"/>
            <a:ext cx="8170800" cy="35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beneath my sorrows ground,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 to me gather’d round,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 my soul, O my soul,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 to me gather’d round, O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14425" y="1506300"/>
            <a:ext cx="7630200" cy="21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sing, I will sing,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 I will sing.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914425" y="779550"/>
            <a:ext cx="7630200" cy="35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 pain and sorrow mend,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thanks unto the end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sing, I will sing,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thanks unto the end I will sing.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