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1a09f6e5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1a09f6e5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1a09f6e5a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1a09f6e5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Spirit of Life,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unto me.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 in my heart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the stirrings of compassion.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Blow in the wind,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Rise in the sea;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Move in the hand,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Giving life the shape of justice.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8999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Roots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hold me close;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Wings set me free;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Spirit of Life,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to me, come to 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