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1a347510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1a347510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1a347510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1a347510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656700"/>
            <a:ext cx="7630200" cy="383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Stille Nacht, heilige Nacht.</a:t>
            </a:r>
            <a:b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Alles schläft, einsam wacht</a:t>
            </a:r>
            <a:b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Nur das traute hochheilige Paar.</a:t>
            </a:r>
            <a:b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Holder Knabe im lokkigen Haar,</a:t>
            </a:r>
            <a:endParaRPr b="1" i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Schlaf in himmlischer Ruh,</a:t>
            </a:r>
            <a:b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Schlaf in himmlischer Ruh!</a:t>
            </a:r>
            <a:endParaRPr b="1" i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656700"/>
            <a:ext cx="7630200" cy="383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Quiet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night, holy night,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asleep! Save tonight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Watch a dear and holy pair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Their sweet boy with curly hair,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Sleep in heavenly peace,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Sleep in heavenly peace.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656700"/>
            <a:ext cx="7630200" cy="383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Q​​uiet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night, holy night,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Shepherds first know the light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Through the angel allelu,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Bringing news to me, to you: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Christ who frees is here,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Christ who frees is here.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