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ceb4c3f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ceb4c3f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aceb4c3f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aceb4c3f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ceb4c3f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ceb4c3f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4425" y="1209600"/>
            <a:ext cx="8170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Stillness reigns, the winds are sleeping.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world is bent on keeping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Tryst with night, whose wings are sweeping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the west each ray of light.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4425" y="1209600"/>
            <a:ext cx="8170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Dusk, a soft and silken cover,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all is seen to hover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its readiness to cover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drowsy world, good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4425" y="1209600"/>
            <a:ext cx="8170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Those who labored long, untiring,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Hail this time of rest, desiring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Strength renewed through sweet retiring,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Welcome thoughts of peaceful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4425" y="1209600"/>
            <a:ext cx="8170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through spaces real or seeming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Find the Eden of their dreaming,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Soar to starry ways, redeeming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Hours of toil and pain, good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