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Helvetica Neue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HelveticaNeue-bold.fntdata"/><Relationship Id="rId10" Type="http://schemas.openxmlformats.org/officeDocument/2006/relationships/font" Target="fonts/HelveticaNeue-regular.fntdata"/><Relationship Id="rId13" Type="http://schemas.openxmlformats.org/officeDocument/2006/relationships/font" Target="fonts/HelveticaNeue-boldItalic.fntdata"/><Relationship Id="rId12" Type="http://schemas.openxmlformats.org/officeDocument/2006/relationships/font" Target="fonts/HelveticaNeue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cd4c16a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cd4c16a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f04225e918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f04225e918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f04225e918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f04225e918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f04225e918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f04225e918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7075" y="1124850"/>
            <a:ext cx="67119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There is more love somewhere.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There is more love somewhere.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I’m gonna keep on ’til I find it.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There is more love somewhere.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7075" y="1124850"/>
            <a:ext cx="67119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There is more hope somewhere.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There is more hope somewhere.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I’m gonna keep on ’til I find it.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There is more hope somewhere.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7075" y="1124850"/>
            <a:ext cx="67119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There is more peace somewhere.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There is more peace somewhere.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I’m gonna keep on ’til I find it.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There is more peace somewhere.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1027075" y="1124850"/>
            <a:ext cx="67119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There is more joy somewhere.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There is more joy somewhere.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I’m gonna keep on ’til I find it.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There is more joy somewhere.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