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Helvetica Neue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HelveticaNeue-boldItalic.fntdata"/><Relationship Id="rId9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HelveticaNeue-regular.fntdata"/><Relationship Id="rId8" Type="http://schemas.openxmlformats.org/officeDocument/2006/relationships/font" Target="fonts/HelveticaNeu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cd4c16a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cd4c16a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7075" y="411150"/>
            <a:ext cx="67119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is more love somewhere.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is more love somewhere.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I’m gonna keep on ’til I find it.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is more love somewhere.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is more hope somewhere…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is more peace somewhere…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is more joy somewhere…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