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Helvetica Neue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boldItalic.fntdata"/><Relationship Id="rId10" Type="http://schemas.openxmlformats.org/officeDocument/2006/relationships/font" Target="fonts/HelveticaNeue-italic.fntdata"/><Relationship Id="rId9" Type="http://schemas.openxmlformats.org/officeDocument/2006/relationships/font" Target="fonts/HelveticaNeue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HelveticaNeue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c98d2f04a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c98d2f04a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01445077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01445077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794525" y="1078650"/>
            <a:ext cx="8159400" cy="29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6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’Tis a gift to be simple, ’tis a gift to be free,</a:t>
            </a:r>
            <a:endParaRPr b="1" sz="26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6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’Tis a gift to come down where we ought to be,</a:t>
            </a:r>
            <a:endParaRPr b="1" sz="26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6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when we find ourselves in the place just right,</a:t>
            </a:r>
            <a:endParaRPr b="1" sz="26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6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’Twill be in the valley of love and delight.</a:t>
            </a:r>
            <a:endParaRPr b="1" sz="26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794525" y="1078650"/>
            <a:ext cx="8159400" cy="29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true simplicity is gained,</a:t>
            </a:r>
            <a:endParaRPr b="1" sz="26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 bow and to bend we shan’t be ashamed.</a:t>
            </a:r>
            <a:endParaRPr b="1" sz="26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 turn, turn will be our delight,</a:t>
            </a:r>
            <a:endParaRPr b="1" sz="26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’Till by turning, turning we come ’round right.</a:t>
            </a:r>
            <a:endParaRPr b="1" sz="26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