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8d2f04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8d2f04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144507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144507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4600" y="632250"/>
            <a:ext cx="81594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’Tis a gift to be simple, ’tis a gift to be free,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’Tis a gift to come down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where we ought to be,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we find ourselves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place just right,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’Twill be in the valley of love and delight.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4600" y="632250"/>
            <a:ext cx="80235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true simplicity is gained,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bow and to bend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shan’t be ashamed.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turn, turn will be our delight,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’Till by turning, turning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come ’round right.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