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5143500" cx="9144000"/>
  <p:notesSz cx="6858000" cy="9144000"/>
  <p:embeddedFontLst>
    <p:embeddedFont>
      <p:font typeface="Helvetica Neue"/>
      <p:regular r:id="rId10"/>
      <p:bold r:id="rId11"/>
      <p:italic r:id="rId12"/>
      <p:boldItalic r:id="rId1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HelveticaNeue-bold.fntdata"/><Relationship Id="rId10" Type="http://schemas.openxmlformats.org/officeDocument/2006/relationships/font" Target="fonts/HelveticaNeue-regular.fntdata"/><Relationship Id="rId13" Type="http://schemas.openxmlformats.org/officeDocument/2006/relationships/font" Target="fonts/HelveticaNeue-boldItalic.fntdata"/><Relationship Id="rId12" Type="http://schemas.openxmlformats.org/officeDocument/2006/relationships/font" Target="fonts/HelveticaNeue-italic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ed9ae6ba31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ed9ae6ba31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35129d0475f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35129d0475f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279fe784d15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279fe784d15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35129d0475f_0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35129d0475f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>
            <a:off x="1028875" y="1124850"/>
            <a:ext cx="76302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 sweet June days are come again;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Once more the glad earth yields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Its golden wealth of rip’ning grain,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And breath of clover fields,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4"/>
          <p:cNvSpPr txBox="1"/>
          <p:nvPr/>
        </p:nvSpPr>
        <p:spPr>
          <a:xfrm>
            <a:off x="1028875" y="1124850"/>
            <a:ext cx="80562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And deep’ning shade of summer woods,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And glow of summer air,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And winging thoughts and happy moods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Of love and joy and prayer.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Google Shape;7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15"/>
          <p:cNvSpPr txBox="1"/>
          <p:nvPr/>
        </p:nvSpPr>
        <p:spPr>
          <a:xfrm>
            <a:off x="1028875" y="1124850"/>
            <a:ext cx="76302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 sweet June days are come again;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 birds are on the wing;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Bright anthems, in their merry strain,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Unconsciously they sing.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" name="Google Shape;78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9" name="Google Shape;79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0" name="Google Shape;80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81" name="Google Shape;81;p16"/>
          <p:cNvSpPr txBox="1"/>
          <p:nvPr/>
        </p:nvSpPr>
        <p:spPr>
          <a:xfrm>
            <a:off x="1028875" y="1124850"/>
            <a:ext cx="76302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Oh, how our cup o’erbrims with good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These happy summer d​​ays;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For all the joys of field and wood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We lift our song of praise.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