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sweet June days are come again;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once more the glad earth yields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golden wealth of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rip’ning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grain,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breath of clover fields,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deep’ning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shade of summer woods,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glow of summer air,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winging thoughts and happy moods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love and joy and prayer.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647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sweet June days are come again;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birds are on the wing;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Bright anthems, in their merry strain,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unconsciously they sing.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how our cup 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o’erbrims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with good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these happy summer d​​</a:t>
            </a:r>
            <a:r>
              <a:rPr lang="en" sz="30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ays</a:t>
            </a: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the joys of field and wood</a:t>
            </a:r>
            <a:b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0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we lift our song of praise.</a:t>
            </a:r>
            <a:endParaRPr sz="30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Macintosh PowerPoint</Application>
  <PresentationFormat>On-screen Show (16:9)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Helvetica Neue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2025-06-19T16:50:19Z</dcterms:modified>
</cp:coreProperties>
</file>