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b18f9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b18f9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b18f9b6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b18f9b67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Mercy, Pity, Peace, and Love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all pray in their distress,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those virtues of delight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return their thankfulness,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return their thankfulness.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Mercy has a human heart,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Pity a human face;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Love, the human form divine,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Peace, the human dress,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Peace, the human dress.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657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Then every one, of every clime,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prays in deep distress,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Prays to the human form divine —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Love, Mercy, Pity, Peace,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Love, Mercy, Pity, Peace.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2025-06-19T17:00:06Z</dcterms:modified>
</cp:coreProperties>
</file>