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Helvetica Neue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.fntdata"/><Relationship Id="rId14" Type="http://schemas.openxmlformats.org/officeDocument/2006/relationships/font" Target="fonts/HelveticaNeue-regular.fntdata"/><Relationship Id="rId17" Type="http://schemas.openxmlformats.org/officeDocument/2006/relationships/font" Target="fonts/HelveticaNeue-boldItalic.fntdata"/><Relationship Id="rId16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12972c70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12972c70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1297179f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1297179f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12972c709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12972c70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1297179fa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1297179f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512972c709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512972c709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51297179f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51297179f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12972c709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12972c709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900" y="1124850"/>
            <a:ext cx="74268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sing now together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song of thanksgiving,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Rejoicing in goods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Which the ages have wrought,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900" y="1124850"/>
            <a:ext cx="74268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Life that enfolds us,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helps and heals and holds us,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leads beyond the goals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Which our forebears once sought.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900" y="1124850"/>
            <a:ext cx="74268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sing of the freedoms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Which martyrs and heroes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Have won by their labor,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sorrow, their pain;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900" y="1124850"/>
            <a:ext cx="74268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oppressed befriending,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ampler hopes defending,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death becomes a triumph,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They died not in vain.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900" y="1124850"/>
            <a:ext cx="74268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sing of the prophets,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teachers, the dreamers,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Designers, creators,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workers, and seers;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900" y="1124850"/>
            <a:ext cx="74268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own lives expanding,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gratitude commanding,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deeds have made immortal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days and their years.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1028900" y="1124850"/>
            <a:ext cx="74268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sing of community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in the making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every far continent,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Region, and land;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>
            <a:off x="1028900" y="1124850"/>
            <a:ext cx="74268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those of all races,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times and names and places,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pledge ourselves in covenant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Firmly to stand.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