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Helvetica Neue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-bold.fntdata"/><Relationship Id="rId10" Type="http://schemas.openxmlformats.org/officeDocument/2006/relationships/font" Target="fonts/HelveticaNeue-regular.fntdata"/><Relationship Id="rId13" Type="http://schemas.openxmlformats.org/officeDocument/2006/relationships/font" Target="fonts/HelveticaNeue-boldItalic.fntdata"/><Relationship Id="rId12" Type="http://schemas.openxmlformats.org/officeDocument/2006/relationships/font" Target="fonts/HelveticaNeue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5dff1abb3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5dff1abb3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79fe784d1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79fe784d1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5dff1abb34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5dff1abb34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124850"/>
            <a:ext cx="79395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Years are coming, speed them onward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the sword shall gather rust,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the helmet, lance, and falchion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Sleep at last in silent dust.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Earth has heard too long of battle,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Heard the trumpet’s voice too long.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But another age advances,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Seers foretold in ancient song.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Years are coming when forever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War’s dread banner shall be furled,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the angel Peace be welcomed,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Regent of a happy world.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Hail with song that glorious era,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the sword shall gather rust,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the helmet, lance, and falchion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Sleep at last in silent dust.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