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cf800e88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cf800e88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cf800e88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cf800e88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cf800e88b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cf800e88b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3cf800e88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3cf800e88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17100"/>
            <a:ext cx="76302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hit ott szeretet;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szeretet ott béke.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béke ott áldás;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áldás ott Isten.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Isten ott szükség nincsen.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17100"/>
            <a:ext cx="8044800" cy="33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faith there is love;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love there is peace.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peace there is blessing;</a:t>
            </a:r>
            <a:b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blessing there is God.</a:t>
            </a:r>
            <a:b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God, there, there is no need.</a:t>
            </a:r>
            <a:endParaRPr sz="29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577875" y="652200"/>
            <a:ext cx="3673200" cy="5059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hit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szeretet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béke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4449000" y="652200"/>
            <a:ext cx="4695000" cy="42257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faith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love;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love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peace.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peace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blessing;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75" name="Google Shape;75;p15"/>
          <p:cNvCxnSpPr/>
          <p:nvPr/>
        </p:nvCxnSpPr>
        <p:spPr>
          <a:xfrm>
            <a:off x="4344950" y="571500"/>
            <a:ext cx="0" cy="400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577875" y="652200"/>
            <a:ext cx="3673200" cy="28787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áldás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Isten.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 Isten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ott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szükség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" sz="29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nincsen</a:t>
            </a: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2"/>
          </p:nvPr>
        </p:nvSpPr>
        <p:spPr>
          <a:xfrm>
            <a:off x="4449000" y="652200"/>
            <a:ext cx="4695000" cy="28787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blessing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God.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there is God,</a:t>
            </a:r>
            <a:b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9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there, there is no need.</a:t>
            </a:r>
            <a:endParaRPr sz="29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85" name="Google Shape;85;p16"/>
          <p:cNvCxnSpPr/>
          <p:nvPr/>
        </p:nvCxnSpPr>
        <p:spPr>
          <a:xfrm>
            <a:off x="4344950" y="571500"/>
            <a:ext cx="0" cy="400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On-screen Show (16:9)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2025-06-20T02:18:08Z</dcterms:modified>
</cp:coreProperties>
</file>