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Helvetica Neue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HelveticaNeue-boldItalic.fntdata"/><Relationship Id="rId9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HelveticaNeue-regular.fntdata"/><Relationship Id="rId8" Type="http://schemas.openxmlformats.org/officeDocument/2006/relationships/font" Target="fonts/HelveticaNeue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248000"/>
            <a:ext cx="7630200" cy="264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English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 Open my heart…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Spanish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 Abre mi corazón…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French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 Ouvre mon cœur…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